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2F5D2-7207-4A4F-A11A-4266D06F06DF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87107-BA44-42C2-8298-A3BC62FC8B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Open Directory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ODP?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Directory Project is a vast worldwide directory of subjects from an ever growing plethora of editors that add, review, and monitor the directory.  Anyone can be an editor and it just takes a little time to create an account to join the community.  The purpose of the entire site is to function as a community that cooperates to make a highly comprehensive list of search results.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search?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267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At the main page there is the search bar as with all search tools.  You may enter a word or key words of your choice.  Or, you may select from the directories provided below if the popular tags matched what you wished to search for.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457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038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the advanced search (located near the search button) you may filter your results based on a particular category as the list shows.</a:t>
            </a:r>
          </a:p>
          <a:p>
            <a:r>
              <a:rPr lang="en-US" sz="2400" dirty="0" smtClean="0"/>
              <a:t>Also granted are selections to find sites for particular age range for younger viewers (kid sites, teen sites, mature teen sites)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76400"/>
            <a:ext cx="4876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For this instance, we will use the word “</a:t>
            </a:r>
            <a:r>
              <a:rPr lang="en-US" dirty="0" err="1" smtClean="0"/>
              <a:t>Kenpo</a:t>
            </a:r>
            <a:r>
              <a:rPr lang="en-US" dirty="0" smtClean="0"/>
              <a:t>”, a type of martial arts.  Setting the filter to only register results for the sports category.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447800"/>
            <a:ext cx="4648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9624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results are shown after hitting search.  As you can see, they first show the categories that you can refine the search too.  In this case the different schools of </a:t>
            </a:r>
            <a:r>
              <a:rPr lang="en-US" sz="2400" dirty="0" err="1" smtClean="0"/>
              <a:t>Kenpo</a:t>
            </a:r>
            <a:r>
              <a:rPr lang="en-US" sz="2400" dirty="0" smtClean="0"/>
              <a:t>, places to learn, and an option to show more categories following them.  In addition to that you may see all the directory results individually below them.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752600"/>
            <a:ext cx="487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114800" cy="5257800"/>
          </a:xfrm>
        </p:spPr>
        <p:txBody>
          <a:bodyPr/>
          <a:lstStyle/>
          <a:p>
            <a:r>
              <a:rPr lang="en-US" dirty="0" smtClean="0"/>
              <a:t>Notice also below there are a list of search engines that also have these results that you may click on to search from there.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752600"/>
            <a:ext cx="4953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3" grpId="2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810000" cy="4525963"/>
          </a:xfrm>
        </p:spPr>
        <p:txBody>
          <a:bodyPr/>
          <a:lstStyle/>
          <a:p>
            <a:r>
              <a:rPr lang="en-US" dirty="0" smtClean="0"/>
              <a:t>Clicking on one of the categories to further filter results, the list changes and shows less results that match all the search parameters.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447800"/>
            <a:ext cx="5105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THE END</a:t>
            </a:r>
            <a:endParaRPr lang="en-US" sz="6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Made by:</a:t>
            </a:r>
          </a:p>
          <a:p>
            <a:pPr algn="ctr"/>
            <a:r>
              <a:rPr lang="en-US" sz="5400" b="1" dirty="0" smtClean="0"/>
              <a:t>Paul Lyons</a:t>
            </a:r>
          </a:p>
          <a:p>
            <a:pPr algn="ctr"/>
            <a:r>
              <a:rPr lang="en-US" sz="5400" b="1" dirty="0" smtClean="0"/>
              <a:t>Class: Information Literacy CMP230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355</Words>
  <Application>Microsoft Office PowerPoint</Application>
  <PresentationFormat>On-screen Show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Open Directory Project</vt:lpstr>
      <vt:lpstr>What is ODP?</vt:lpstr>
      <vt:lpstr>How do I search?</vt:lpstr>
      <vt:lpstr>Advanced tools</vt:lpstr>
      <vt:lpstr>Example</vt:lpstr>
      <vt:lpstr>Example (continued)</vt:lpstr>
      <vt:lpstr>Example (continued)</vt:lpstr>
      <vt:lpstr>Example (continued)</vt:lpstr>
      <vt:lpstr>THE END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Directory Project</dc:title>
  <dc:creator>ccstudent</dc:creator>
  <cp:lastModifiedBy>ccstudent</cp:lastModifiedBy>
  <cp:revision>8</cp:revision>
  <dcterms:created xsi:type="dcterms:W3CDTF">2011-02-06T17:38:09Z</dcterms:created>
  <dcterms:modified xsi:type="dcterms:W3CDTF">2011-02-06T18:55:44Z</dcterms:modified>
</cp:coreProperties>
</file>